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5" r:id="rId9"/>
    <p:sldId id="266" r:id="rId10"/>
    <p:sldId id="268" r:id="rId11"/>
    <p:sldId id="269" r:id="rId12"/>
    <p:sldId id="263" r:id="rId13"/>
    <p:sldId id="264" r:id="rId14"/>
    <p:sldId id="270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DAD746-C90B-4A4B-A271-3E0C1A0094CF}" v="2" dt="2020-12-16T16:15:40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6" autoAdjust="0"/>
    <p:restoredTop sz="94660"/>
  </p:normalViewPr>
  <p:slideViewPr>
    <p:cSldViewPr snapToGrid="0">
      <p:cViewPr varScale="1">
        <p:scale>
          <a:sx n="51" d="100"/>
          <a:sy n="51" d="100"/>
        </p:scale>
        <p:origin x="84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FORT Enzo" userId="553fd867-19d1-487e-a1e3-a1941fd99493" providerId="ADAL" clId="{E7DAD746-C90B-4A4B-A271-3E0C1A0094CF}"/>
    <pc:docChg chg="custSel addSld modSld">
      <pc:chgData name="LEFORT Enzo" userId="553fd867-19d1-487e-a1e3-a1941fd99493" providerId="ADAL" clId="{E7DAD746-C90B-4A4B-A271-3E0C1A0094CF}" dt="2020-12-16T16:15:43.799" v="10" actId="1076"/>
      <pc:docMkLst>
        <pc:docMk/>
      </pc:docMkLst>
      <pc:sldChg chg="delSp mod">
        <pc:chgData name="LEFORT Enzo" userId="553fd867-19d1-487e-a1e3-a1941fd99493" providerId="ADAL" clId="{E7DAD746-C90B-4A4B-A271-3E0C1A0094CF}" dt="2020-12-16T15:50:47.893" v="1" actId="478"/>
        <pc:sldMkLst>
          <pc:docMk/>
          <pc:sldMk cId="3120854919" sldId="256"/>
        </pc:sldMkLst>
        <pc:spChg chg="del">
          <ac:chgData name="LEFORT Enzo" userId="553fd867-19d1-487e-a1e3-a1941fd99493" providerId="ADAL" clId="{E7DAD746-C90B-4A4B-A271-3E0C1A0094CF}" dt="2020-12-16T15:50:47.893" v="1" actId="478"/>
          <ac:spMkLst>
            <pc:docMk/>
            <pc:sldMk cId="3120854919" sldId="256"/>
            <ac:spMk id="3" creationId="{AD8F0143-C83A-4419-A436-F640A8CF90A5}"/>
          </ac:spMkLst>
        </pc:spChg>
        <pc:spChg chg="del">
          <ac:chgData name="LEFORT Enzo" userId="553fd867-19d1-487e-a1e3-a1941fd99493" providerId="ADAL" clId="{E7DAD746-C90B-4A4B-A271-3E0C1A0094CF}" dt="2020-12-16T15:50:45.414" v="0" actId="478"/>
          <ac:spMkLst>
            <pc:docMk/>
            <pc:sldMk cId="3120854919" sldId="256"/>
            <ac:spMk id="13" creationId="{6DCE7E3C-C60A-4B62-8D08-8752380B41FD}"/>
          </ac:spMkLst>
        </pc:spChg>
      </pc:sldChg>
      <pc:sldChg chg="addSp delSp modSp new mod">
        <pc:chgData name="LEFORT Enzo" userId="553fd867-19d1-487e-a1e3-a1941fd99493" providerId="ADAL" clId="{E7DAD746-C90B-4A4B-A271-3E0C1A0094CF}" dt="2020-12-16T16:15:43.799" v="10" actId="1076"/>
        <pc:sldMkLst>
          <pc:docMk/>
          <pc:sldMk cId="660612674" sldId="270"/>
        </pc:sldMkLst>
        <pc:spChg chg="del">
          <ac:chgData name="LEFORT Enzo" userId="553fd867-19d1-487e-a1e3-a1941fd99493" providerId="ADAL" clId="{E7DAD746-C90B-4A4B-A271-3E0C1A0094CF}" dt="2020-12-16T16:15:22.464" v="3" actId="478"/>
          <ac:spMkLst>
            <pc:docMk/>
            <pc:sldMk cId="660612674" sldId="270"/>
            <ac:spMk id="2" creationId="{5C159C89-AB7F-48F2-9A52-4390D45A74FB}"/>
          </ac:spMkLst>
        </pc:spChg>
        <pc:spChg chg="del">
          <ac:chgData name="LEFORT Enzo" userId="553fd867-19d1-487e-a1e3-a1941fd99493" providerId="ADAL" clId="{E7DAD746-C90B-4A4B-A271-3E0C1A0094CF}" dt="2020-12-16T16:15:23.548" v="4" actId="478"/>
          <ac:spMkLst>
            <pc:docMk/>
            <pc:sldMk cId="660612674" sldId="270"/>
            <ac:spMk id="3" creationId="{9DA62D4C-C675-41CC-ACD6-2A9351E9A327}"/>
          </ac:spMkLst>
        </pc:spChg>
        <pc:spChg chg="add mod">
          <ac:chgData name="LEFORT Enzo" userId="553fd867-19d1-487e-a1e3-a1941fd99493" providerId="ADAL" clId="{E7DAD746-C90B-4A4B-A271-3E0C1A0094CF}" dt="2020-12-16T16:15:41.749" v="9" actId="1076"/>
          <ac:spMkLst>
            <pc:docMk/>
            <pc:sldMk cId="660612674" sldId="270"/>
            <ac:spMk id="5" creationId="{833601AF-E4FD-478F-A95A-297341690689}"/>
          </ac:spMkLst>
        </pc:spChg>
        <pc:picChg chg="add mod">
          <ac:chgData name="LEFORT Enzo" userId="553fd867-19d1-487e-a1e3-a1941fd99493" providerId="ADAL" clId="{E7DAD746-C90B-4A4B-A271-3E0C1A0094CF}" dt="2020-12-16T16:15:43.799" v="10" actId="1076"/>
          <ac:picMkLst>
            <pc:docMk/>
            <pc:sldMk cId="660612674" sldId="270"/>
            <ac:picMk id="4" creationId="{FF718080-2182-47BC-BA3B-E550E4363D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6098FC4-6B49-48F9-9E52-8F0A8A6C4344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11F26CF-22C4-4B8B-ACD7-C20435E10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18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8FC4-6B49-48F9-9E52-8F0A8A6C4344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6CF-22C4-4B8B-ACD7-C20435E10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15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8FC4-6B49-48F9-9E52-8F0A8A6C4344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6CF-22C4-4B8B-ACD7-C20435E10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79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8FC4-6B49-48F9-9E52-8F0A8A6C4344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6CF-22C4-4B8B-ACD7-C20435E10E0E}" type="slidenum">
              <a:rPr lang="fr-FR" smtClean="0"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735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8FC4-6B49-48F9-9E52-8F0A8A6C4344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6CF-22C4-4B8B-ACD7-C20435E10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198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8FC4-6B49-48F9-9E52-8F0A8A6C4344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6CF-22C4-4B8B-ACD7-C20435E10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98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8FC4-6B49-48F9-9E52-8F0A8A6C4344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6CF-22C4-4B8B-ACD7-C20435E10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495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8FC4-6B49-48F9-9E52-8F0A8A6C4344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6CF-22C4-4B8B-ACD7-C20435E10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885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8FC4-6B49-48F9-9E52-8F0A8A6C4344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6CF-22C4-4B8B-ACD7-C20435E10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01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8FC4-6B49-48F9-9E52-8F0A8A6C4344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6CF-22C4-4B8B-ACD7-C20435E10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51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8FC4-6B49-48F9-9E52-8F0A8A6C4344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6CF-22C4-4B8B-ACD7-C20435E10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78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8FC4-6B49-48F9-9E52-8F0A8A6C4344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6CF-22C4-4B8B-ACD7-C20435E10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97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8FC4-6B49-48F9-9E52-8F0A8A6C4344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6CF-22C4-4B8B-ACD7-C20435E10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11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8FC4-6B49-48F9-9E52-8F0A8A6C4344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6CF-22C4-4B8B-ACD7-C20435E10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42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8FC4-6B49-48F9-9E52-8F0A8A6C4344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6CF-22C4-4B8B-ACD7-C20435E10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89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8FC4-6B49-48F9-9E52-8F0A8A6C4344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6CF-22C4-4B8B-ACD7-C20435E10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89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8FC4-6B49-48F9-9E52-8F0A8A6C4344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F26CF-22C4-4B8B-ACD7-C20435E10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38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98FC4-6B49-48F9-9E52-8F0A8A6C4344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F26CF-22C4-4B8B-ACD7-C20435E10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842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dzone.org/amd-concurrent-apple-m1-443" TargetMode="External"/><Relationship Id="rId13" Type="http://schemas.openxmlformats.org/officeDocument/2006/relationships/hyperlink" Target="https://www.macg.co/ailleurs/2020/12/inspire-par-apple-et-la-m1-amd-developperait-sa-propre-puce-arm-118415" TargetMode="External"/><Relationship Id="rId3" Type="http://schemas.openxmlformats.org/officeDocument/2006/relationships/hyperlink" Target="https://www.informatiquenews.fr/prediction-2021-lunivers-mac-va-vite-se-convertir-a-arm-75043" TargetMode="External"/><Relationship Id="rId7" Type="http://schemas.openxmlformats.org/officeDocument/2006/relationships/hyperlink" Target="https://iphonesoft.fr/2020/12/12/president-qualcomm-qualifie-puce-m1-tres-signe-avenir" TargetMode="External"/><Relationship Id="rId12" Type="http://schemas.openxmlformats.org/officeDocument/2006/relationships/hyperlink" Target="https://www.lemondeinformatique.fr/toute-l-actualite-marque-sur-arm-128.html" TargetMode="External"/><Relationship Id="rId2" Type="http://schemas.openxmlformats.org/officeDocument/2006/relationships/hyperlink" Target="https://www.phonandroid.com/macs-m1-arm-windows-10-surface-pro-x-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45secondes.fr/lapplication-adobe-lightroom-est-desormais-disponible-sur-les-appareils-apple-m1-et-windows-arm/" TargetMode="External"/><Relationship Id="rId11" Type="http://schemas.openxmlformats.org/officeDocument/2006/relationships/hyperlink" Target="https://www.zdnet.fr/actualites/les-prochaines-puces-m-d-apple-vont-faire-exploser-l-alliance-wintel-39914603.htm" TargetMode="External"/><Relationship Id="rId5" Type="http://schemas.openxmlformats.org/officeDocument/2006/relationships/hyperlink" Target="https://www.clubic.com/windows-os/actualite-24555-windows-on-arm-fait-tourner-des-apps-x64-uniquement-pour-les-insider-pour-l-instant.html" TargetMode="External"/><Relationship Id="rId15" Type="http://schemas.openxmlformats.org/officeDocument/2006/relationships/hyperlink" Target="https://iphonesoft.fr/2020/12/16/benchmarks-montrent-mac-m1-loins-machines-windows-arm" TargetMode="External"/><Relationship Id="rId10" Type="http://schemas.openxmlformats.org/officeDocument/2006/relationships/hyperlink" Target="https://www.tomsguide.fr/windows-arm-vous-pouvez-desormais-emuler-des-applications-x64/" TargetMode="External"/><Relationship Id="rId4" Type="http://schemas.openxmlformats.org/officeDocument/2006/relationships/hyperlink" Target="https://www.blog-nouvelles-technologies.fr/191474/amd-travaille-puce-arm-pour-preparer-offensive-apple-silicon/?fbclid=IwAR0F7ams_vPh2qe5tI3fvbgrJRHb7sOQ_hnBKEki-K8ojw5-EdHqZJUi5rw" TargetMode="External"/><Relationship Id="rId9" Type="http://schemas.openxmlformats.org/officeDocument/2006/relationships/hyperlink" Target="https://www.phonandroid.com/macs-m1-apple-teste-des-puces-bien-parties-pour-ridiculiser-intel-en-2021-et-2022.html" TargetMode="External"/><Relationship Id="rId14" Type="http://schemas.openxmlformats.org/officeDocument/2006/relationships/hyperlink" Target="https://www.silicon.fr/mac-office-firefox-arm-354714.html?fbclid=IwAR2tRmaaJQtJP7eTJ5Et9zOxUoguFSfJeIjwPu42o_U-TLxlZYnEEO17ma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DD0B45-05BB-4E20-B527-F3FC4CD61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1668" y="1215496"/>
            <a:ext cx="5367866" cy="2387600"/>
          </a:xfrm>
        </p:spPr>
        <p:txBody>
          <a:bodyPr>
            <a:normAutofit/>
          </a:bodyPr>
          <a:lstStyle/>
          <a:p>
            <a:r>
              <a:rPr lang="fr-FR" sz="4400"/>
              <a:t>L’architecture ARM</a:t>
            </a:r>
          </a:p>
        </p:txBody>
      </p:sp>
      <p:pic>
        <p:nvPicPr>
          <p:cNvPr id="4" name="Pictur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F65E76E-214D-49B4-921A-933C200CB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9503" y="1706654"/>
            <a:ext cx="3525628" cy="3190692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54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86EDFB-B427-42E6-A8F4-3BE2CD7B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8F1C390-F992-425A-8730-911DC6F1D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8" y="667572"/>
            <a:ext cx="11119845" cy="5522857"/>
          </a:xfrm>
        </p:spPr>
      </p:pic>
    </p:spTree>
    <p:extLst>
      <p:ext uri="{BB962C8B-B14F-4D97-AF65-F5344CB8AC3E}">
        <p14:creationId xmlns:p14="http://schemas.microsoft.com/office/powerpoint/2010/main" val="1320818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5FBB94-9380-418C-955F-DA55F364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4C9C5AC-87F4-4BBC-AA0B-64F279704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29" y="693098"/>
            <a:ext cx="10164343" cy="5471805"/>
          </a:xfrm>
        </p:spPr>
      </p:pic>
    </p:spTree>
    <p:extLst>
      <p:ext uri="{BB962C8B-B14F-4D97-AF65-F5344CB8AC3E}">
        <p14:creationId xmlns:p14="http://schemas.microsoft.com/office/powerpoint/2010/main" val="216256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7227EEB-B159-43FF-95EE-F82105CA2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" b="5013"/>
          <a:stretch/>
        </p:blipFill>
        <p:spPr>
          <a:xfrm>
            <a:off x="0" y="0"/>
            <a:ext cx="1219367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138811-0D79-4F32-93D9-D6C5BC5D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ARM dans le futur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9A521D-B8E0-4F79-B79E-F3895540B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Windows on ARM va bientôt émuler en version stable le x64</a:t>
            </a:r>
          </a:p>
        </p:txBody>
      </p:sp>
    </p:spTree>
    <p:extLst>
      <p:ext uri="{BB962C8B-B14F-4D97-AF65-F5344CB8AC3E}">
        <p14:creationId xmlns:p14="http://schemas.microsoft.com/office/powerpoint/2010/main" val="2535390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38811-0D79-4F32-93D9-D6C5BC5D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ARM dans le futur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9A521D-B8E0-4F79-B79E-F3895540B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3637433" cy="3541714"/>
          </a:xfrm>
        </p:spPr>
        <p:txBody>
          <a:bodyPr/>
          <a:lstStyle/>
          <a:p>
            <a:r>
              <a:rPr lang="fr-FR" dirty="0"/>
              <a:t>AMD prévoit ses puces K12 pour concurrencer Apple et devancer Intel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FD4848-1FAB-45B5-8BFC-D4E446D6B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45" y="2097088"/>
            <a:ext cx="7133755" cy="402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1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F718080-2182-47BC-BA3B-E550E4363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507" y="2201363"/>
            <a:ext cx="2106986" cy="209695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33601AF-E4FD-478F-A95A-29734169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61368"/>
            <a:ext cx="9905998" cy="1478570"/>
          </a:xfrm>
        </p:spPr>
        <p:txBody>
          <a:bodyPr/>
          <a:lstStyle/>
          <a:p>
            <a:pPr algn="ctr"/>
            <a:r>
              <a:rPr lang="fr-FR" dirty="0"/>
              <a:t>ARM dans le futur</a:t>
            </a:r>
          </a:p>
        </p:txBody>
      </p:sp>
    </p:spTree>
    <p:extLst>
      <p:ext uri="{BB962C8B-B14F-4D97-AF65-F5344CB8AC3E}">
        <p14:creationId xmlns:p14="http://schemas.microsoft.com/office/powerpoint/2010/main" val="660612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61492-A768-4704-BB95-6C37993A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E6DCD2-05CD-4C4A-887B-CAC5AFF0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86206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fr-FR" u="sng" dirty="0">
                <a:hlinkClick r:id="rId2"/>
              </a:rPr>
              <a:t>https://www.phonandroid.com/macs-m1-arm-windows-10-surface-pro-x-2.html</a:t>
            </a:r>
            <a:endParaRPr lang="fr-FR" dirty="0"/>
          </a:p>
          <a:p>
            <a:pPr fontAlgn="base"/>
            <a:r>
              <a:rPr lang="fr-FR" u="sng" dirty="0">
                <a:hlinkClick r:id="rId3"/>
              </a:rPr>
              <a:t>https://www.informatiquenews.fr/prediction-2021-lunivers-mac-va-vite-se-convertir-a-arm-75043</a:t>
            </a:r>
            <a:endParaRPr lang="fr-FR" dirty="0"/>
          </a:p>
          <a:p>
            <a:pPr fontAlgn="base"/>
            <a:r>
              <a:rPr lang="fr-FR" u="sng" dirty="0">
                <a:hlinkClick r:id="rId4"/>
              </a:rPr>
              <a:t>https://www.blog-nouvelles-technologies.fr/191474/amd-travaille-puce-arm-pour-preparer-offensive-apple-silicon/?fbclid=IwAR0F7ams_vPh2qe5tI3fvbgrJRHb7sOQ_hnBKEki-K8ojw5-EdHqZJUi5rw</a:t>
            </a:r>
            <a:endParaRPr lang="fr-FR" dirty="0"/>
          </a:p>
          <a:p>
            <a:pPr fontAlgn="base"/>
            <a:r>
              <a:rPr lang="fr-FR" u="sng" dirty="0">
                <a:hlinkClick r:id="rId5"/>
              </a:rPr>
              <a:t>https://www.clubic.com/windows-os/actualite-24555-windows-on-arm-fait-tourner-des-apps-x64-uniquement-pour-les-insider-pour-l-instant.html</a:t>
            </a:r>
            <a:endParaRPr lang="fr-FR" dirty="0"/>
          </a:p>
          <a:p>
            <a:pPr fontAlgn="base"/>
            <a:r>
              <a:rPr lang="fr-FR" u="sng" dirty="0">
                <a:hlinkClick r:id="rId6"/>
              </a:rPr>
              <a:t>https://45secondes.fr/lapplication-adobe-lightroom-est-desormais-disponible-sur-les-appareils-apple-m1-et-windows-arm/</a:t>
            </a:r>
            <a:endParaRPr lang="fr-FR" dirty="0"/>
          </a:p>
          <a:p>
            <a:pPr fontAlgn="base"/>
            <a:r>
              <a:rPr lang="fr-FR" u="sng" dirty="0">
                <a:hlinkClick r:id="rId7"/>
              </a:rPr>
              <a:t>https://iphonesoft.fr/2020/12/12/president-qualcomm-qualifie-puce-m1-tres-signe-avenir</a:t>
            </a:r>
            <a:endParaRPr lang="fr-FR" dirty="0"/>
          </a:p>
          <a:p>
            <a:pPr fontAlgn="base"/>
            <a:r>
              <a:rPr lang="fr-FR" u="sng" dirty="0">
                <a:hlinkClick r:id="rId8"/>
              </a:rPr>
              <a:t>https://www.fredzone.org/amd-concurrent-apple-m1-443</a:t>
            </a:r>
            <a:endParaRPr lang="fr-FR" dirty="0"/>
          </a:p>
          <a:p>
            <a:pPr fontAlgn="base"/>
            <a:r>
              <a:rPr lang="fr-FR" u="sng" dirty="0">
                <a:hlinkClick r:id="rId9"/>
              </a:rPr>
              <a:t>https://www.phonandroid.com/macs-m1-apple-teste-des-puces-bien-parties-pour-ridiculiser-intel-en-2021-et-2022.html</a:t>
            </a:r>
            <a:endParaRPr lang="fr-FR" dirty="0"/>
          </a:p>
          <a:p>
            <a:pPr fontAlgn="base"/>
            <a:r>
              <a:rPr lang="fr-FR" u="sng" dirty="0">
                <a:hlinkClick r:id="rId10"/>
              </a:rPr>
              <a:t>https://www.tomsguide.fr/windows-arm-vous-pouvez-desormais-emuler-des-applications-x64/</a:t>
            </a:r>
            <a:endParaRPr lang="fr-FR" dirty="0"/>
          </a:p>
          <a:p>
            <a:pPr fontAlgn="base"/>
            <a:r>
              <a:rPr lang="fr-FR" u="sng" dirty="0">
                <a:hlinkClick r:id="rId11"/>
              </a:rPr>
              <a:t>https://www.zdnet.fr/actualites/les-prochaines-puces-m-d-apple-vont-faire-exploser-l-alliance-wintel-39914603.htm</a:t>
            </a:r>
            <a:endParaRPr lang="fr-FR" dirty="0"/>
          </a:p>
          <a:p>
            <a:pPr fontAlgn="base"/>
            <a:r>
              <a:rPr lang="fr-FR" u="sng" dirty="0">
                <a:hlinkClick r:id="rId12"/>
              </a:rPr>
              <a:t>https://www.lemondeinformatique.fr/toute-l-actualite-marque-sur-arm-128.html</a:t>
            </a:r>
            <a:endParaRPr lang="fr-FR" dirty="0"/>
          </a:p>
          <a:p>
            <a:pPr fontAlgn="base"/>
            <a:r>
              <a:rPr lang="fr-FR" u="sng" dirty="0">
                <a:hlinkClick r:id="rId13"/>
              </a:rPr>
              <a:t>https://www.macg.co/ailleurs/2020/12/inspire-par-apple-et-la-m1-amd-developperait-sa-propre-puce-arm-118415</a:t>
            </a:r>
            <a:endParaRPr lang="fr-FR" u="sng" dirty="0"/>
          </a:p>
          <a:p>
            <a:pPr fontAlgn="base"/>
            <a:r>
              <a:rPr lang="fr-FR" u="sng" dirty="0">
                <a:hlinkClick r:id="rId14"/>
              </a:rPr>
              <a:t>https://www.silicon.fr/mac-office-firefox-arm-354714.html?fbclid=IwAR2tRmaaJQtJP7eTJ5Et9zOxUoguFSfJeIjwPu42o_U-TLxlZYnEEO17mak</a:t>
            </a:r>
            <a:endParaRPr lang="fr-FR" u="sng" dirty="0"/>
          </a:p>
          <a:p>
            <a:pPr fontAlgn="base"/>
            <a:r>
              <a:rPr lang="fr-FR" u="sng" dirty="0">
                <a:hlinkClick r:id="rId15"/>
              </a:rPr>
              <a:t>https://iphonesoft.fr/2020/12/16/benchmarks-montrent-mac-m1-loins-machines-windows-arm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621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945604-C7B4-4BEE-AC7F-151D1A2DF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7339CF-C51D-4FB1-BC6C-6FCF0113D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outils de veille</a:t>
            </a:r>
          </a:p>
          <a:p>
            <a:r>
              <a:rPr lang="fr-FR" dirty="0"/>
              <a:t>Le processeur ARM</a:t>
            </a:r>
          </a:p>
          <a:p>
            <a:r>
              <a:rPr lang="fr-FR" dirty="0"/>
              <a:t>L’histoire d’ARM</a:t>
            </a:r>
          </a:p>
          <a:p>
            <a:r>
              <a:rPr lang="fr-FR" dirty="0"/>
              <a:t>ARM aujourd’hui</a:t>
            </a:r>
          </a:p>
          <a:p>
            <a:r>
              <a:rPr lang="fr-FR" dirty="0"/>
              <a:t>ARM dans le futur</a:t>
            </a:r>
          </a:p>
          <a:p>
            <a:r>
              <a:rPr lang="fr-FR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73301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94E0FA-F77D-48E2-873E-FB90B507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outils de veille</a:t>
            </a:r>
          </a:p>
        </p:txBody>
      </p:sp>
      <p:pic>
        <p:nvPicPr>
          <p:cNvPr id="5" name="Espace réservé du contenu 4" descr="Une image contenant texte, clipart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DAE7A163-6008-4696-B026-E51FA43C6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097088"/>
            <a:ext cx="2095500" cy="209550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F7ECDD5-F3C6-4DEF-A55D-A0C61F5DA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39" y="309422"/>
            <a:ext cx="6238779" cy="564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0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9B3914-8B44-4606-ACA1-89053526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processeur ARM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407049-B87E-448D-9DA2-FA4559801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Basés sur RISC</a:t>
            </a:r>
          </a:p>
          <a:p>
            <a:r>
              <a:rPr lang="fr-FR" dirty="0"/>
              <a:t>32 et 64 bits</a:t>
            </a:r>
          </a:p>
          <a:p>
            <a:r>
              <a:rPr lang="fr-FR" dirty="0"/>
              <a:t>Très utilisés dans le domaine du mobile</a:t>
            </a:r>
          </a:p>
        </p:txBody>
      </p:sp>
    </p:spTree>
    <p:extLst>
      <p:ext uri="{BB962C8B-B14F-4D97-AF65-F5344CB8AC3E}">
        <p14:creationId xmlns:p14="http://schemas.microsoft.com/office/powerpoint/2010/main" val="207180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FBD280-93A5-4248-8C5A-6FD8A067E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L’histoire d’ARM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3D3BCC-9B2A-4AD0-A0A2-E549BCD84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Fondé en 1990</a:t>
            </a:r>
          </a:p>
          <a:p>
            <a:r>
              <a:rPr lang="fr-FR" dirty="0"/>
              <a:t>Racheté par NVIDIA en 2020</a:t>
            </a:r>
          </a:p>
        </p:txBody>
      </p:sp>
    </p:spTree>
    <p:extLst>
      <p:ext uri="{BB962C8B-B14F-4D97-AF65-F5344CB8AC3E}">
        <p14:creationId xmlns:p14="http://schemas.microsoft.com/office/powerpoint/2010/main" val="323727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légume, clipart&#10;&#10;Description générée automatiquement">
            <a:extLst>
              <a:ext uri="{FF2B5EF4-FFF2-40B4-BE49-F238E27FC236}">
                <a16:creationId xmlns:a16="http://schemas.microsoft.com/office/drawing/2014/main" id="{8FDB2DFE-014D-4E47-9D15-F66C038A70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AC4F245-AD67-4485-9A17-B2594679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ARM aujourd’hui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1F8B83-B8AD-43A4-89B4-9990BB23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Fonctionne principalement sur le secteur de la téléphonie mobile</a:t>
            </a:r>
          </a:p>
          <a:p>
            <a:r>
              <a:rPr lang="fr-FR" dirty="0"/>
              <a:t>Supporte la quasi-totalité des systèmes d’exploitation</a:t>
            </a:r>
          </a:p>
          <a:p>
            <a:r>
              <a:rPr lang="fr-FR" dirty="0"/>
              <a:t>Est plus performant, rapide et moins gourmand que ses concurrents (Intel ou AMD)</a:t>
            </a:r>
          </a:p>
        </p:txBody>
      </p:sp>
    </p:spTree>
    <p:extLst>
      <p:ext uri="{BB962C8B-B14F-4D97-AF65-F5344CB8AC3E}">
        <p14:creationId xmlns:p14="http://schemas.microsoft.com/office/powerpoint/2010/main" val="10194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042F2-935D-4701-B027-1177F79F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E1C263-10E6-42B8-ACF0-9FFBCB44B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58143"/>
            <a:ext cx="9905999" cy="3541714"/>
          </a:xfrm>
        </p:spPr>
        <p:txBody>
          <a:bodyPr/>
          <a:lstStyle/>
          <a:p>
            <a:r>
              <a:rPr lang="fr-FR" dirty="0"/>
              <a:t>La puce M1 d’Apple est une grande avancée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54AD6E-9175-4548-B3B5-91277ECA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81" y="2344123"/>
            <a:ext cx="6785460" cy="381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6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042F2-935D-4701-B027-1177F79F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E1C263-10E6-42B8-ACF0-9FFBCB44B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8BB57FB-3631-46FE-9BE6-38045BE52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0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4042F2-935D-4701-B027-1177F79F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E1C263-10E6-42B8-ACF0-9FFBCB44B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8BB57FB-3631-46FE-9BE6-38045BE52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621"/>
            <a:ext cx="12192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47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288</Words>
  <Application>Microsoft Office PowerPoint</Application>
  <PresentationFormat>Grand écran</PresentationFormat>
  <Paragraphs>41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Tw Cen MT</vt:lpstr>
      <vt:lpstr>Circuit</vt:lpstr>
      <vt:lpstr>L’architecture ARM</vt:lpstr>
      <vt:lpstr>SOMMAIRE</vt:lpstr>
      <vt:lpstr>Les outils de veille</vt:lpstr>
      <vt:lpstr>Le processeur ARM</vt:lpstr>
      <vt:lpstr>L’histoire d’ARM</vt:lpstr>
      <vt:lpstr>ARM aujourd’hui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ARM dans le futur</vt:lpstr>
      <vt:lpstr>ARM dans le futur</vt:lpstr>
      <vt:lpstr>ARM dans le futur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L’architecture ARM</dc:title>
  <dc:creator>Valentin Hello</dc:creator>
  <cp:lastModifiedBy>LEFORT Enzo</cp:lastModifiedBy>
  <cp:revision>18</cp:revision>
  <dcterms:created xsi:type="dcterms:W3CDTF">2020-12-14T16:53:05Z</dcterms:created>
  <dcterms:modified xsi:type="dcterms:W3CDTF">2020-12-16T16:15:49Z</dcterms:modified>
</cp:coreProperties>
</file>